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D77"/>
    <a:srgbClr val="A1A29B"/>
    <a:srgbClr val="8D8E88"/>
    <a:srgbClr val="918D82"/>
    <a:srgbClr val="A4A59D"/>
    <a:srgbClr val="6A6A6A"/>
    <a:srgbClr val="EBE7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05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428" y="36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772EF7-8245-F3DA-F6BB-C2FCEE1884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3F659FE-4F43-B6AB-7888-641B77FBA7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E1A0FEC-D0F6-EA31-186C-7B572D00B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A1EB-8C78-403B-A3A2-610DED4DD304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296BE5F-7A8C-4A6C-6916-5349E081E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B4ADA45-44FE-5E6D-706F-88D048E4D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50C-FD27-46B2-BDB6-72016454C4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3462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E559B9-3304-9C1E-43CE-5CA0AB25C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807E04D-DE05-68E5-097A-ED3931C98D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DF1D366-BCFC-2DF3-78BF-29F14E85F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A1EB-8C78-403B-A3A2-610DED4DD304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3BBBE75-B786-DAD0-2A8C-4BC522E5E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855867D-BCDC-1114-1FAE-B03386000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50C-FD27-46B2-BDB6-72016454C4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4681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F6912EB-C7E5-E5B5-9A7C-D890607D93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318F8AE-EE48-EF90-EFB6-97273CC601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2E68FCE-78E8-2F32-1DA7-54ADA11BE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A1EB-8C78-403B-A3A2-610DED4DD304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791B52C-943A-FBD1-3203-FAD7F0F0D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62FB2F3-69E0-0B65-83C6-D889A8A14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50C-FD27-46B2-BDB6-72016454C4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617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DB665F-FD40-D9A4-2863-2D80E3613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875CA38-B8AF-56E9-1E5E-F93F18E77A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C1FB484-D82E-23E1-2ECF-DD314AC53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A1EB-8C78-403B-A3A2-610DED4DD304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3F42FDC-01EB-AC87-9D81-BB198314B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BE06F8-A0C6-DD8A-F455-A80236065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50C-FD27-46B2-BDB6-72016454C4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7008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EF262C-8429-E24F-A078-0AA1B0AEC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AE4AEE3-EFDE-E1E0-A84D-C835B347A4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4767469-029E-8EF4-883A-CD75AA473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A1EB-8C78-403B-A3A2-610DED4DD304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89E406B-39E9-DF76-B13B-185ED75BE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CFC1D07-FEF0-B3D2-8AE9-E5EF0964B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50C-FD27-46B2-BDB6-72016454C4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2227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D35430-C9B0-41D8-8E9D-2B7BB513F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0326F5E-4BFA-66DC-AC74-C32C2347F5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CD95980-DF5E-8B20-573B-057E2E9129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B11BAF7-1966-7AAF-3E45-063BEB956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A1EB-8C78-403B-A3A2-610DED4DD304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1765193-99BF-16A0-515D-13B28F09A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171C054-C065-6EE4-72B4-42A28127B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50C-FD27-46B2-BDB6-72016454C4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2429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67CA21-131C-7C57-D31A-08580C4DD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17C3B44-ABFA-47C6-14A1-76057369F9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758AD2-CA16-942A-A855-6EBD265542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D865431-BC87-DFBE-2845-1AB5597B88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2A4DAF3-4AE3-40C3-A708-144134C96E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D269FA4-ABE1-2FBE-C042-E2379F4BC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A1EB-8C78-403B-A3A2-610DED4DD304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60518DC-CD9F-90B2-6E54-FB4F2354D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9E06666-BF69-C97B-0FC4-EC1D5AC89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50C-FD27-46B2-BDB6-72016454C4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7300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AEA700-8FF5-C2C0-BBD3-A45EDD472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6932C61-60EF-2290-4ABF-D8BAFA154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A1EB-8C78-403B-A3A2-610DED4DD304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7A965EF-86CC-2AE9-65DC-EE63AAF8D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BA2235B-65DC-DED5-4425-FCB055FE1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50C-FD27-46B2-BDB6-72016454C4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3461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34578CE-660D-D5DE-2BDE-372052412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A1EB-8C78-403B-A3A2-610DED4DD304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CA17888-FAB8-7BAF-1AEB-E85BAB8C8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22CD558-3602-2887-C569-06115530F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50C-FD27-46B2-BDB6-72016454C4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8827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800886-F98F-64C7-AB18-C25D9EF46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8182820-BA05-4CE2-FC87-75845EB109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2D1D00D-9184-CEB3-842A-6E4BC85ABD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7101498-0974-DCE7-B976-9795DD07E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A1EB-8C78-403B-A3A2-610DED4DD304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61B97F1-9DBE-41A2-081F-415084128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EEB6198-143A-49F3-FB28-1EA51F8AB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50C-FD27-46B2-BDB6-72016454C4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0353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CAECC4-829A-AD99-C574-B3CB2E34C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80E99F3-4EE9-0FE4-631C-32900E6650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0552B90-326B-4340-C944-9CCFAA118F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67D8470-3FB3-5AC5-CC1A-A9136523A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A1EB-8C78-403B-A3A2-610DED4DD304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057A008-BE61-2BE0-2CCA-9F4A9D0FF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B79E54C-71C7-D7DB-DDF1-0E782E1CD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50C-FD27-46B2-BDB6-72016454C4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341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ECB6EE3-AF1F-6ACB-2B61-351024729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2552512-AF28-0FFE-D023-FFCBAE7F52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771B835-28A6-FBC1-B960-4B54FF741B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8BA1EB-8C78-403B-A3A2-610DED4DD304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826937C-BA74-E818-F3D8-051F880D5C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EB03440-7437-7217-EEB2-BA475A01E8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FE450C-FD27-46B2-BDB6-72016454C4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769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1C813F5-C088-4CCE-49B2-8B5AD5D7098B}"/>
              </a:ext>
            </a:extLst>
          </p:cNvPr>
          <p:cNvSpPr txBox="1"/>
          <p:nvPr/>
        </p:nvSpPr>
        <p:spPr>
          <a:xfrm>
            <a:off x="0" y="1451393"/>
            <a:ext cx="121920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6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容器写真貼付フォーマット</a:t>
            </a:r>
            <a:endParaRPr lang="ja-JP" altLang="en-US" sz="6000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238AA2F-E211-3F7D-3758-61A328460470}"/>
              </a:ext>
            </a:extLst>
          </p:cNvPr>
          <p:cNvSpPr txBox="1"/>
          <p:nvPr/>
        </p:nvSpPr>
        <p:spPr>
          <a:xfrm>
            <a:off x="1219200" y="3465513"/>
            <a:ext cx="97536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以下の４つの写真をそれぞれ貼り付けてください。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①充填シール（バーコード等が表示されているシール）</a:t>
            </a:r>
          </a:p>
          <a:p>
            <a:pPr algn="l"/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②容器全景写真（側面に印字された会社名）</a:t>
            </a:r>
          </a:p>
          <a:p>
            <a:pPr algn="l"/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③容器番号（アルファベット＋数字＝６～７桁）</a:t>
            </a:r>
          </a:p>
          <a:p>
            <a:pPr algn="l"/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④所有者刻印（アルファベット１桁＋数字</a:t>
            </a:r>
            <a:r>
              <a: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桁＝４桁）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上記ご対応の上、パワーポイントのファイルを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容器回収依頼フォームに添付してください。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1408207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図 19">
            <a:extLst>
              <a:ext uri="{FF2B5EF4-FFF2-40B4-BE49-F238E27FC236}">
                <a16:creationId xmlns:a16="http://schemas.microsoft.com/office/drawing/2014/main" id="{E02710DE-0059-30A8-591B-6CF4BA1D535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05640" y="1683316"/>
            <a:ext cx="4322439" cy="3243353"/>
          </a:xfrm>
          <a:prstGeom prst="rect">
            <a:avLst/>
          </a:prstGeom>
        </p:spPr>
      </p:pic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50AFF19-40B7-FFA1-0F2E-62A11217773F}"/>
              </a:ext>
            </a:extLst>
          </p:cNvPr>
          <p:cNvSpPr/>
          <p:nvPr/>
        </p:nvSpPr>
        <p:spPr>
          <a:xfrm>
            <a:off x="6961881" y="1664912"/>
            <a:ext cx="4391131" cy="32703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5052319-7194-4127-E92B-FBD8A9DB7F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28600" y="959224"/>
            <a:ext cx="5638800" cy="5898776"/>
          </a:xfrm>
        </p:spPr>
        <p:txBody>
          <a:bodyPr/>
          <a:lstStyle/>
          <a:p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B765CC8-67BC-0D33-8D62-E18AC035AB29}"/>
              </a:ext>
            </a:extLst>
          </p:cNvPr>
          <p:cNvSpPr txBox="1"/>
          <p:nvPr/>
        </p:nvSpPr>
        <p:spPr>
          <a:xfrm>
            <a:off x="0" y="663427"/>
            <a:ext cx="60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下記アイコンをクリックして写真を貼り付けてください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E51FDDE-73D4-96ED-D99A-C7A16425E32F}"/>
              </a:ext>
            </a:extLst>
          </p:cNvPr>
          <p:cNvSpPr txBox="1"/>
          <p:nvPr/>
        </p:nvSpPr>
        <p:spPr>
          <a:xfrm>
            <a:off x="0" y="108107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①充填シール（バーコード等が表示されているシール）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8A5B449-770D-F95D-6475-6B4614504F20}"/>
              </a:ext>
            </a:extLst>
          </p:cNvPr>
          <p:cNvSpPr txBox="1"/>
          <p:nvPr/>
        </p:nvSpPr>
        <p:spPr>
          <a:xfrm>
            <a:off x="6096000" y="1313984"/>
            <a:ext cx="60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写真サンプル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873316C6-91D2-F685-D467-FDC87CF3C215}"/>
              </a:ext>
            </a:extLst>
          </p:cNvPr>
          <p:cNvSpPr txBox="1"/>
          <p:nvPr/>
        </p:nvSpPr>
        <p:spPr>
          <a:xfrm>
            <a:off x="6096000" y="5042445"/>
            <a:ext cx="61228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ja-JP" sz="18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バーコードに容器番号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の記載があります。</a:t>
            </a:r>
            <a:endParaRPr lang="ja-JP" altLang="ja-JP" sz="20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33CC3E2-FACE-CF95-20DE-74430049B92B}"/>
              </a:ext>
            </a:extLst>
          </p:cNvPr>
          <p:cNvSpPr txBox="1"/>
          <p:nvPr/>
        </p:nvSpPr>
        <p:spPr>
          <a:xfrm>
            <a:off x="6324602" y="5612596"/>
            <a:ext cx="56388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備考記入欄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楕円 17">
            <a:extLst>
              <a:ext uri="{FF2B5EF4-FFF2-40B4-BE49-F238E27FC236}">
                <a16:creationId xmlns:a16="http://schemas.microsoft.com/office/drawing/2014/main" id="{0B3EB0A3-A994-2A59-8629-2FFD07612168}"/>
              </a:ext>
            </a:extLst>
          </p:cNvPr>
          <p:cNvSpPr/>
          <p:nvPr/>
        </p:nvSpPr>
        <p:spPr>
          <a:xfrm>
            <a:off x="7987553" y="2919138"/>
            <a:ext cx="2886635" cy="1189485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2995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図 20">
            <a:extLst>
              <a:ext uri="{FF2B5EF4-FFF2-40B4-BE49-F238E27FC236}">
                <a16:creationId xmlns:a16="http://schemas.microsoft.com/office/drawing/2014/main" id="{91FA379C-68E7-D5D1-36F2-78A1AB922BF5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08602" y="1681442"/>
            <a:ext cx="4316342" cy="3237257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E51FDDE-73D4-96ED-D99A-C7A16425E32F}"/>
              </a:ext>
            </a:extLst>
          </p:cNvPr>
          <p:cNvSpPr txBox="1"/>
          <p:nvPr/>
        </p:nvSpPr>
        <p:spPr>
          <a:xfrm>
            <a:off x="0" y="108107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②容器全景写真（側面に印字された会社名）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8A5B449-770D-F95D-6475-6B4614504F20}"/>
              </a:ext>
            </a:extLst>
          </p:cNvPr>
          <p:cNvSpPr txBox="1"/>
          <p:nvPr/>
        </p:nvSpPr>
        <p:spPr>
          <a:xfrm>
            <a:off x="6096000" y="1313984"/>
            <a:ext cx="60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写真サンプル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873316C6-91D2-F685-D467-FDC87CF3C215}"/>
              </a:ext>
            </a:extLst>
          </p:cNvPr>
          <p:cNvSpPr txBox="1"/>
          <p:nvPr/>
        </p:nvSpPr>
        <p:spPr>
          <a:xfrm>
            <a:off x="6096000" y="5042445"/>
            <a:ext cx="612289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8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側面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に印字された</a:t>
            </a:r>
            <a:r>
              <a:rPr lang="ja-JP" altLang="en-US" sz="18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会社名が複数ある場合は、</a:t>
            </a:r>
            <a:endParaRPr lang="en-US" altLang="ja-JP" sz="18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ＭＳ Ｐゴシック" panose="020B0600070205080204" pitchFamily="50" charset="-128"/>
            </a:endParaRPr>
          </a:p>
          <a:p>
            <a:pPr algn="ctr"/>
            <a:r>
              <a:rPr lang="ja-JP" altLang="en-US" sz="18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全てわかるように撮影してください。</a:t>
            </a:r>
            <a:endParaRPr lang="ja-JP" altLang="ja-JP" sz="20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9D0E853-DA16-FDD3-AEDE-0ADB6D37564B}"/>
              </a:ext>
            </a:extLst>
          </p:cNvPr>
          <p:cNvSpPr/>
          <p:nvPr/>
        </p:nvSpPr>
        <p:spPr>
          <a:xfrm>
            <a:off x="6961881" y="1664912"/>
            <a:ext cx="4391131" cy="32703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図プレースホルダー 2">
            <a:extLst>
              <a:ext uri="{FF2B5EF4-FFF2-40B4-BE49-F238E27FC236}">
                <a16:creationId xmlns:a16="http://schemas.microsoft.com/office/drawing/2014/main" id="{53F902E2-4E7D-A9CA-D392-C1F0389BC7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28600" y="959224"/>
            <a:ext cx="5638800" cy="5898776"/>
          </a:xfrm>
        </p:spPr>
        <p:txBody>
          <a:bodyPr/>
          <a:lstStyle/>
          <a:p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F50DDC8-C93E-5A0F-1B04-DFFC678CB94C}"/>
              </a:ext>
            </a:extLst>
          </p:cNvPr>
          <p:cNvSpPr txBox="1"/>
          <p:nvPr/>
        </p:nvSpPr>
        <p:spPr>
          <a:xfrm>
            <a:off x="0" y="663427"/>
            <a:ext cx="60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下記アイコンをクリックして写真を貼り付けてください</a:t>
            </a:r>
          </a:p>
        </p:txBody>
      </p:sp>
      <p:sp>
        <p:nvSpPr>
          <p:cNvPr id="12" name="楕円 11">
            <a:extLst>
              <a:ext uri="{FF2B5EF4-FFF2-40B4-BE49-F238E27FC236}">
                <a16:creationId xmlns:a16="http://schemas.microsoft.com/office/drawing/2014/main" id="{DA16DE4F-38DE-78EB-5655-96CB7EA5D9D2}"/>
              </a:ext>
            </a:extLst>
          </p:cNvPr>
          <p:cNvSpPr/>
          <p:nvPr/>
        </p:nvSpPr>
        <p:spPr>
          <a:xfrm>
            <a:off x="8763000" y="1701720"/>
            <a:ext cx="960120" cy="3215397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2818D28F-CD8F-6A3C-7581-284B118A9713}"/>
              </a:ext>
            </a:extLst>
          </p:cNvPr>
          <p:cNvSpPr txBox="1"/>
          <p:nvPr/>
        </p:nvSpPr>
        <p:spPr>
          <a:xfrm>
            <a:off x="6324602" y="5612596"/>
            <a:ext cx="56388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備考記入欄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92178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図 18">
            <a:extLst>
              <a:ext uri="{FF2B5EF4-FFF2-40B4-BE49-F238E27FC236}">
                <a16:creationId xmlns:a16="http://schemas.microsoft.com/office/drawing/2014/main" id="{EF3EF1A9-CCFC-66FB-D082-DA588C4015CF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86884" y="1715002"/>
            <a:ext cx="4340728" cy="3273836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E51FDDE-73D4-96ED-D99A-C7A16425E32F}"/>
              </a:ext>
            </a:extLst>
          </p:cNvPr>
          <p:cNvSpPr txBox="1"/>
          <p:nvPr/>
        </p:nvSpPr>
        <p:spPr>
          <a:xfrm>
            <a:off x="0" y="108107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③容器番号（アルファベット＋数字＝６～７桁）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8A5B449-770D-F95D-6475-6B4614504F20}"/>
              </a:ext>
            </a:extLst>
          </p:cNvPr>
          <p:cNvSpPr txBox="1"/>
          <p:nvPr/>
        </p:nvSpPr>
        <p:spPr>
          <a:xfrm>
            <a:off x="6096000" y="1313984"/>
            <a:ext cx="60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写真サンプル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873316C6-91D2-F685-D467-FDC87CF3C215}"/>
              </a:ext>
            </a:extLst>
          </p:cNvPr>
          <p:cNvSpPr txBox="1"/>
          <p:nvPr/>
        </p:nvSpPr>
        <p:spPr>
          <a:xfrm>
            <a:off x="6096000" y="5042445"/>
            <a:ext cx="61228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アルファベット＋数字＝６～７桁</a:t>
            </a:r>
            <a:endParaRPr lang="ja-JP" altLang="ja-JP" sz="20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9D0E853-DA16-FDD3-AEDE-0ADB6D37564B}"/>
              </a:ext>
            </a:extLst>
          </p:cNvPr>
          <p:cNvSpPr/>
          <p:nvPr/>
        </p:nvSpPr>
        <p:spPr>
          <a:xfrm>
            <a:off x="6961881" y="1664912"/>
            <a:ext cx="4391131" cy="32703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図プレースホルダー 2">
            <a:extLst>
              <a:ext uri="{FF2B5EF4-FFF2-40B4-BE49-F238E27FC236}">
                <a16:creationId xmlns:a16="http://schemas.microsoft.com/office/drawing/2014/main" id="{D7ADB5AF-3F43-9387-B905-FF614474D4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28600" y="959224"/>
            <a:ext cx="5638800" cy="5898776"/>
          </a:xfrm>
        </p:spPr>
        <p:txBody>
          <a:bodyPr/>
          <a:lstStyle/>
          <a:p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085F025-24F7-C267-E9D3-4A02B5B0BA41}"/>
              </a:ext>
            </a:extLst>
          </p:cNvPr>
          <p:cNvSpPr txBox="1"/>
          <p:nvPr/>
        </p:nvSpPr>
        <p:spPr>
          <a:xfrm>
            <a:off x="0" y="663427"/>
            <a:ext cx="60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下記アイコンをクリックして写真を貼り付けてください</a:t>
            </a:r>
          </a:p>
        </p:txBody>
      </p:sp>
      <p:sp>
        <p:nvSpPr>
          <p:cNvPr id="16" name="楕円 15">
            <a:extLst>
              <a:ext uri="{FF2B5EF4-FFF2-40B4-BE49-F238E27FC236}">
                <a16:creationId xmlns:a16="http://schemas.microsoft.com/office/drawing/2014/main" id="{812F9DB0-B6A6-0192-09EE-1EBF410B979F}"/>
              </a:ext>
            </a:extLst>
          </p:cNvPr>
          <p:cNvSpPr/>
          <p:nvPr/>
        </p:nvSpPr>
        <p:spPr>
          <a:xfrm>
            <a:off x="7193405" y="3590741"/>
            <a:ext cx="3711662" cy="1189485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DF192B8E-37D6-0BE7-8F02-1FF1B9588178}"/>
              </a:ext>
            </a:extLst>
          </p:cNvPr>
          <p:cNvSpPr txBox="1"/>
          <p:nvPr/>
        </p:nvSpPr>
        <p:spPr>
          <a:xfrm>
            <a:off x="6324602" y="5612596"/>
            <a:ext cx="56388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備考記入欄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51328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図 17">
            <a:extLst>
              <a:ext uri="{FF2B5EF4-FFF2-40B4-BE49-F238E27FC236}">
                <a16:creationId xmlns:a16="http://schemas.microsoft.com/office/drawing/2014/main" id="{A0A9BB87-2677-05BA-4E47-09F63A875B5C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99588" y="1687771"/>
            <a:ext cx="4285859" cy="3218967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E51FDDE-73D4-96ED-D99A-C7A16425E32F}"/>
              </a:ext>
            </a:extLst>
          </p:cNvPr>
          <p:cNvSpPr txBox="1"/>
          <p:nvPr/>
        </p:nvSpPr>
        <p:spPr>
          <a:xfrm>
            <a:off x="0" y="108107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④所有者刻印（アルファベット１桁＋数字</a:t>
            </a:r>
            <a:r>
              <a:rPr kumimoji="1" lang="en-US" altLang="ja-JP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＝</a:t>
            </a:r>
            <a:r>
              <a:rPr kumimoji="1"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４桁）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8A5B449-770D-F95D-6475-6B4614504F20}"/>
              </a:ext>
            </a:extLst>
          </p:cNvPr>
          <p:cNvSpPr txBox="1"/>
          <p:nvPr/>
        </p:nvSpPr>
        <p:spPr>
          <a:xfrm>
            <a:off x="6096000" y="1313984"/>
            <a:ext cx="60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写真サンプル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873316C6-91D2-F685-D467-FDC87CF3C215}"/>
              </a:ext>
            </a:extLst>
          </p:cNvPr>
          <p:cNvSpPr txBox="1"/>
          <p:nvPr/>
        </p:nvSpPr>
        <p:spPr>
          <a:xfrm>
            <a:off x="6096000" y="5042445"/>
            <a:ext cx="61228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8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アルファベット１桁＋数字</a:t>
            </a:r>
            <a:r>
              <a:rPr lang="en-US" altLang="ja-JP" sz="18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3</a:t>
            </a:r>
            <a:r>
              <a:rPr lang="ja-JP" altLang="en-US" sz="18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桁＝４桁</a:t>
            </a:r>
            <a:endParaRPr lang="ja-JP" altLang="ja-JP" sz="20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9D0E853-DA16-FDD3-AEDE-0ADB6D37564B}"/>
              </a:ext>
            </a:extLst>
          </p:cNvPr>
          <p:cNvSpPr/>
          <p:nvPr/>
        </p:nvSpPr>
        <p:spPr>
          <a:xfrm>
            <a:off x="6961881" y="1664912"/>
            <a:ext cx="4391131" cy="32703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図プレースホルダー 2">
            <a:extLst>
              <a:ext uri="{FF2B5EF4-FFF2-40B4-BE49-F238E27FC236}">
                <a16:creationId xmlns:a16="http://schemas.microsoft.com/office/drawing/2014/main" id="{216D6BF1-44C9-4F40-B43F-809CB8C4C8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28600" y="959224"/>
            <a:ext cx="5638800" cy="5898776"/>
          </a:xfrm>
        </p:spPr>
        <p:txBody>
          <a:bodyPr/>
          <a:lstStyle/>
          <a:p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96440A3-B538-E44F-5B26-F4B62C4E7296}"/>
              </a:ext>
            </a:extLst>
          </p:cNvPr>
          <p:cNvSpPr txBox="1"/>
          <p:nvPr/>
        </p:nvSpPr>
        <p:spPr>
          <a:xfrm>
            <a:off x="0" y="663427"/>
            <a:ext cx="60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下記アイコンをクリックして写真を貼り付けてください</a:t>
            </a:r>
          </a:p>
        </p:txBody>
      </p:sp>
      <p:sp>
        <p:nvSpPr>
          <p:cNvPr id="13" name="楕円 12">
            <a:extLst>
              <a:ext uri="{FF2B5EF4-FFF2-40B4-BE49-F238E27FC236}">
                <a16:creationId xmlns:a16="http://schemas.microsoft.com/office/drawing/2014/main" id="{4268EA70-0B8D-DA12-A1E6-4351A826CE16}"/>
              </a:ext>
            </a:extLst>
          </p:cNvPr>
          <p:cNvSpPr/>
          <p:nvPr/>
        </p:nvSpPr>
        <p:spPr>
          <a:xfrm>
            <a:off x="8092439" y="2902836"/>
            <a:ext cx="2301241" cy="1017671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7F799AB-9290-C0AB-803E-CA7AF33B890A}"/>
              </a:ext>
            </a:extLst>
          </p:cNvPr>
          <p:cNvSpPr txBox="1"/>
          <p:nvPr/>
        </p:nvSpPr>
        <p:spPr>
          <a:xfrm>
            <a:off x="6324602" y="5612596"/>
            <a:ext cx="56388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備考記入欄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26194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231</Words>
  <Application>Microsoft Office PowerPoint</Application>
  <PresentationFormat>ワイド画面</PresentationFormat>
  <Paragraphs>34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0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大屋 智博</dc:creator>
  <cp:lastModifiedBy>大屋 智博</cp:lastModifiedBy>
  <cp:revision>16</cp:revision>
  <dcterms:created xsi:type="dcterms:W3CDTF">2025-07-08T23:54:24Z</dcterms:created>
  <dcterms:modified xsi:type="dcterms:W3CDTF">2025-07-10T03:45:29Z</dcterms:modified>
</cp:coreProperties>
</file>