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D77"/>
    <a:srgbClr val="A1A29B"/>
    <a:srgbClr val="8D8E88"/>
    <a:srgbClr val="918D82"/>
    <a:srgbClr val="A4A59D"/>
    <a:srgbClr val="6A6A6A"/>
    <a:srgbClr val="EBE7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05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428" y="4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772EF7-8245-F3DA-F6BB-C2FCEE188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3F659FE-4F43-B6AB-7888-641B77FBA7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1A0FEC-D0F6-EA31-186C-7B572D00B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96BE5F-7A8C-4A6C-6916-5349E081E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4ADA45-44FE-5E6D-706F-88D048E4D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462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E559B9-3304-9C1E-43CE-5CA0AB25C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07E04D-DE05-68E5-097A-ED3931C98D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F1D366-BCFC-2DF3-78BF-29F14E85F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BBBE75-B786-DAD0-2A8C-4BC522E5E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55867D-BCDC-1114-1FAE-B0338600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68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F6912EB-C7E5-E5B5-9A7C-D890607D93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318F8AE-EE48-EF90-EFB6-97273CC60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E68FCE-78E8-2F32-1DA7-54ADA11BE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91B52C-943A-FBD1-3203-FAD7F0F0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2FB2F3-69E0-0B65-83C6-D889A8A14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1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DB665F-FD40-D9A4-2863-2D80E3613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75CA38-B8AF-56E9-1E5E-F93F18E77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1FB484-D82E-23E1-2ECF-DD314AC53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F42FDC-01EB-AC87-9D81-BB198314B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BE06F8-A0C6-DD8A-F455-A80236065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008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EF262C-8429-E24F-A078-0AA1B0AEC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E4AEE3-EFDE-E1E0-A84D-C835B347A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767469-029E-8EF4-883A-CD75AA473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9E406B-39E9-DF76-B13B-185ED75BE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FC1D07-FEF0-B3D2-8AE9-E5EF0964B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227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D35430-C9B0-41D8-8E9D-2B7BB513F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326F5E-4BFA-66DC-AC74-C32C2347F5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D95980-DF5E-8B20-573B-057E2E912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11BAF7-1966-7AAF-3E45-063BEB956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765193-99BF-16A0-515D-13B28F09A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71C054-C065-6EE4-72B4-42A28127B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42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67CA21-131C-7C57-D31A-08580C4DD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7C3B44-ABFA-47C6-14A1-76057369F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758AD2-CA16-942A-A855-6EBD26554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D865431-BC87-DFBE-2845-1AB5597B88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2A4DAF3-4AE3-40C3-A708-144134C96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D269FA4-ABE1-2FBE-C042-E2379F4BC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60518DC-CD9F-90B2-6E54-FB4F2354D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E06666-BF69-C97B-0FC4-EC1D5AC89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30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AEA700-8FF5-C2C0-BBD3-A45EDD472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6932C61-60EF-2290-4ABF-D8BAFA154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7A965EF-86CC-2AE9-65DC-EE63AAF8D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BA2235B-65DC-DED5-4425-FCB055FE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461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34578CE-660D-D5DE-2BDE-37205241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CA17888-FAB8-7BAF-1AEB-E85BAB8C8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2CD558-3602-2887-C569-06115530F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827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800886-F98F-64C7-AB18-C25D9EF46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182820-BA05-4CE2-FC87-75845EB10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2D1D00D-9184-CEB3-842A-6E4BC85ABD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101498-0974-DCE7-B976-9795DD07E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1B97F1-9DBE-41A2-081F-415084128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EB6198-143A-49F3-FB28-1EA51F8AB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353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CAECC4-829A-AD99-C574-B3CB2E34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0E99F3-4EE9-0FE4-631C-32900E6650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0552B90-326B-4340-C944-9CCFAA118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7D8470-3FB3-5AC5-CC1A-A9136523A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57A008-BE61-2BE0-2CCA-9F4A9D0F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B79E54C-71C7-D7DB-DDF1-0E782E1CD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4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ECB6EE3-AF1F-6ACB-2B61-351024729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552512-AF28-0FFE-D023-FFCBAE7F5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71B835-28A6-FBC1-B960-4B54FF741B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8BA1EB-8C78-403B-A3A2-610DED4DD30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26937C-BA74-E818-F3D8-051F880D5C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B03440-7437-7217-EEB2-BA475A01E8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FE450C-FD27-46B2-BDB6-72016454C4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6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D078E4D-8443-4AF9-57F6-D160BFFC0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0"/>
            <a:ext cx="5143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8207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大屋 智博</dc:creator>
  <cp:lastModifiedBy>大屋 智博</cp:lastModifiedBy>
  <cp:revision>17</cp:revision>
  <dcterms:created xsi:type="dcterms:W3CDTF">2025-07-08T23:54:24Z</dcterms:created>
  <dcterms:modified xsi:type="dcterms:W3CDTF">2025-12-25T06:31:48Z</dcterms:modified>
</cp:coreProperties>
</file>